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  <p:sldMasterId id="2147483678" r:id="rId2"/>
    <p:sldMasterId id="2147483690" r:id="rId3"/>
    <p:sldMasterId id="2147483693" r:id="rId4"/>
  </p:sldMasterIdLst>
  <p:notesMasterIdLst>
    <p:notesMasterId r:id="rId13"/>
  </p:notesMasterIdLst>
  <p:handoutMasterIdLst>
    <p:handoutMasterId r:id="rId14"/>
  </p:handoutMasterIdLst>
  <p:sldIdLst>
    <p:sldId id="301" r:id="rId5"/>
    <p:sldId id="302" r:id="rId6"/>
    <p:sldId id="281" r:id="rId7"/>
    <p:sldId id="297" r:id="rId8"/>
    <p:sldId id="296" r:id="rId9"/>
    <p:sldId id="303" r:id="rId10"/>
    <p:sldId id="282" r:id="rId11"/>
    <p:sldId id="289" r:id="rId12"/>
  </p:sldIdLst>
  <p:sldSz cx="9906000" cy="6858000" type="A4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BCBC"/>
    <a:srgbClr val="C20937"/>
    <a:srgbClr val="F6D7A2"/>
    <a:srgbClr val="F9BD27"/>
    <a:srgbClr val="FA9D10"/>
    <a:srgbClr val="EF6B01"/>
    <a:srgbClr val="F6D106"/>
    <a:srgbClr val="3D464A"/>
    <a:srgbClr val="6B6B6B"/>
    <a:srgbClr val="FED2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464" autoAdjust="0"/>
    <p:restoredTop sz="94696" autoAdjust="0"/>
  </p:normalViewPr>
  <p:slideViewPr>
    <p:cSldViewPr>
      <p:cViewPr>
        <p:scale>
          <a:sx n="110" d="100"/>
          <a:sy n="110" d="100"/>
        </p:scale>
        <p:origin x="-600" y="-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8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8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048B322-7196-490E-86EB-BC0391C8D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59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EF9833D-5B38-4037-B8AA-0F69A0060D41}" type="datetimeFigureOut">
              <a:rPr lang="ru-RU"/>
              <a:pPr>
                <a:defRPr/>
              </a:pPr>
              <a:t>01.02.2019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7EFA82E-D45C-4223-B7CB-47D5D1E6D9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7987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2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oleObject" Target="../embeddings/oleObject2.bin"/><Relationship Id="rId5" Type="http://schemas.openxmlformats.org/officeDocument/2006/relationships/tags" Target="../tags/tag4.xml"/><Relationship Id="rId10" Type="http://schemas.openxmlformats.org/officeDocument/2006/relationships/image" Target="../media/image5.png"/><Relationship Id="rId4" Type="http://schemas.openxmlformats.org/officeDocument/2006/relationships/tags" Target="../tags/tag3.xml"/><Relationship Id="rId9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C1639-53A2-462C-9024-C2CB3FFCC09D}" type="datetime1">
              <a:rPr lang="ru-RU"/>
              <a:pPr>
                <a:defRPr/>
              </a:pPr>
              <a:t>01.02.2019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146A7-256C-49F9-B4EF-C3D0672ED3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Дата/время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val="146351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Дата/время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val="40351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Дата/время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val="2196556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Дата/время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val="1630691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Дата/время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val="126834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Дата/время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val="4276653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Дата/время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val="4046402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Дата/время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val="2944332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98797" y="765175"/>
            <a:ext cx="2266685" cy="53609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765175"/>
            <a:ext cx="6638396" cy="53609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Дата/время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val="1183266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1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250363" y="6675438"/>
            <a:ext cx="190500" cy="1317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/>
          <a:lstStyle>
            <a:lvl1pPr algn="ctr" defTabSz="8890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ctr" defTabSz="8890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ctr" defTabSz="8890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ctr" defTabSz="8890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ctr" defTabSz="8890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8890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8890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8890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8890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fld id="{1FBE2200-E051-4EA6-978F-E0AC87A16507}" type="slidenum">
              <a:rPr lang="en-GB" sz="900" smtClean="0">
                <a:solidFill>
                  <a:srgbClr val="000000"/>
                </a:solidFill>
              </a:rPr>
              <a:pPr algn="r" eaLnBrk="1" hangingPunct="1">
                <a:defRPr/>
              </a:pPr>
              <a:t>‹#›</a:t>
            </a:fld>
            <a:endParaRPr lang="en-GB" sz="900" smtClean="0">
              <a:solidFill>
                <a:srgbClr val="000000"/>
              </a:solidFill>
            </a:endParaRPr>
          </a:p>
        </p:txBody>
      </p:sp>
      <p:sp>
        <p:nvSpPr>
          <p:cNvPr id="5" name="Rectangle 12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989013"/>
            <a:ext cx="9906000" cy="109537"/>
          </a:xfrm>
          <a:prstGeom prst="rect">
            <a:avLst/>
          </a:prstGeom>
          <a:solidFill>
            <a:srgbClr val="F0D500"/>
          </a:solidFill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 userDrawn="1"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851900" y="225425"/>
            <a:ext cx="5508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2" hidden="1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6138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4977" y="1304761"/>
            <a:ext cx="4380380" cy="482156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0643" y="1304761"/>
            <a:ext cx="4380380" cy="482156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5CDEB-F8FD-4EEB-AE1B-0D33C2A77758}" type="datetime1">
              <a:rPr lang="ru-RU"/>
              <a:pPr>
                <a:defRPr/>
              </a:pPr>
              <a:t>01.02.2019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367DC-A72E-404B-B996-9A4CEB3D18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Дата и 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val="9647060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Дата и 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val="1808052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Дата и 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val="510535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Дата и 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val="1658997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Дата и 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val="25065845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Дата и 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val="33736132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Дата и 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val="29289405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Дата и 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val="10820674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Дата и 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val="6224464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Дата и 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val="1780650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4977" y="1171996"/>
            <a:ext cx="4377145" cy="464677"/>
          </a:xfrm>
          <a:solidFill>
            <a:srgbClr val="6B6B6B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977" y="1835822"/>
            <a:ext cx="4377145" cy="429050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261" y="1171997"/>
            <a:ext cx="4378762" cy="464676"/>
          </a:xfrm>
          <a:solidFill>
            <a:srgbClr val="6B6B6B"/>
          </a:solidFill>
        </p:spPr>
        <p:txBody>
          <a:bodyPr rtlCol="0" anchor="ctr" anchorCtr="1">
            <a:normAutofit/>
          </a:bodyPr>
          <a:lstStyle>
            <a:lvl1pPr marL="0" indent="0">
              <a:buNone/>
              <a:defRPr lang="ru-RU" sz="1400" b="0" kern="1200" smtClean="0">
                <a:solidFill>
                  <a:schemeClr val="bg1"/>
                </a:solidFill>
                <a:latin typeface="Europe" pitchFamily="50" charset="-52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261" y="1835822"/>
            <a:ext cx="4378762" cy="429050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BF96D-3B35-40B6-826D-419D8A911329}" type="datetime1">
              <a:rPr lang="ru-RU"/>
              <a:pPr>
                <a:defRPr/>
              </a:pPr>
              <a:t>01.02.2019</a:t>
            </a:fld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B7DB6-019F-480D-96E1-7F0656BD0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98797" y="765175"/>
            <a:ext cx="2266685" cy="53609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765175"/>
            <a:ext cx="6638396" cy="53609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Дата и 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val="2542211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94976" y="176259"/>
            <a:ext cx="8388747" cy="597443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996BE-E6C8-463C-872F-4D5C435CBC75}" type="datetime1">
              <a:rPr lang="ru-RU"/>
              <a:pPr>
                <a:defRPr/>
              </a:pPr>
              <a:t>01.02.2019</a:t>
            </a:fld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EFF20-9F65-4795-92B7-B2A7453024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464A"/>
                </a:solidFill>
                <a:effectLst/>
                <a:uLnTx/>
                <a:uFillTx/>
                <a:latin typeface="Europe" pitchFamily="50" charset="-52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41B85-2829-4127-9BBD-8229E77A6207}" type="datetime1">
              <a:rPr lang="ru-RU"/>
              <a:pPr>
                <a:defRPr/>
              </a:pPr>
              <a:t>01.02.2019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BEEE0-1B09-418F-BBE3-BDA42DF059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48548-C86E-4DE2-9521-A687683726D4}" type="datetime1">
              <a:rPr lang="ru-RU"/>
              <a:pPr>
                <a:defRPr/>
              </a:pPr>
              <a:t>01.02.2019</a:t>
            </a:fld>
            <a:endParaRPr lang="ru-RU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241FC-620E-4B9F-AC82-898CE14FC3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3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116947" y="6453191"/>
            <a:ext cx="3136900" cy="333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Нижний колонтитул</a:t>
            </a:r>
            <a:r>
              <a:rPr lang="en-US"/>
              <a:t> </a:t>
            </a:r>
            <a:r>
              <a:rPr lang="ru-RU"/>
              <a:t>шрифт </a:t>
            </a:r>
            <a:r>
              <a:rPr lang="en-US"/>
              <a:t>Arial (10 pt)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Дата и время</a:t>
            </a:r>
            <a:r>
              <a:rPr lang="en-US"/>
              <a:t> </a:t>
            </a:r>
            <a:r>
              <a:rPr lang="ru-RU"/>
              <a:t>шрифт </a:t>
            </a:r>
            <a:r>
              <a:rPr lang="en-US"/>
              <a:t>Arial (10 pt)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407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Дата/время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val="499509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Дата/время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val="1701444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176213"/>
            <a:ext cx="838835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r>
              <a:rPr lang="en-US" smtClean="0"/>
              <a:t/>
            </a:r>
            <a:br>
              <a:rPr lang="en-US" smtClean="0"/>
            </a:br>
            <a:r>
              <a:rPr lang="ru-RU" smtClean="0"/>
              <a:t>презентации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238250"/>
            <a:ext cx="8915400" cy="488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Europe" pitchFamily="50" charset="-52"/>
                <a:cs typeface="+mn-cs"/>
              </a:defRPr>
            </a:lvl1pPr>
          </a:lstStyle>
          <a:p>
            <a:pPr>
              <a:defRPr/>
            </a:pPr>
            <a:fld id="{956FAC67-2878-4E8B-A0D2-AA6F533D00D3}" type="datetime1">
              <a:rPr lang="ru-RU"/>
              <a:pPr>
                <a:defRPr/>
              </a:pPr>
              <a:t>01.02.2019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Europe" pitchFamily="50" charset="-52"/>
                <a:cs typeface="+mn-cs"/>
              </a:defRPr>
            </a:lvl1pPr>
          </a:lstStyle>
          <a:p>
            <a:pPr>
              <a:defRPr/>
            </a:pPr>
            <a:fld id="{54B471EF-1928-48DE-A04F-FCDB823EC2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  <p:sldLayoutId id="2147483674" r:id="rId3"/>
    <p:sldLayoutId id="2147483673" r:id="rId4"/>
    <p:sldLayoutId id="2147483672" r:id="rId5"/>
    <p:sldLayoutId id="2147483671" r:id="rId6"/>
    <p:sldLayoutId id="2147483705" r:id="rId7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kern="1200">
          <a:solidFill>
            <a:srgbClr val="3D464A"/>
          </a:solidFill>
          <a:latin typeface="Europe" pitchFamily="50" charset="-52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0"/>
        </a:buBlip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120000"/>
        <a:buFont typeface="Arial" charset="0"/>
        <a:buChar char="•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96000"/>
        <a:buFont typeface="Wingdings" pitchFamily="2" charset="2"/>
        <a:buChar char="§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229204" y="6381750"/>
            <a:ext cx="153233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Дата/время шрифт Arial (10 pt)</a:t>
            </a:r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5030392" y="765175"/>
            <a:ext cx="453509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 презентации</a:t>
            </a:r>
            <a:br>
              <a:rPr lang="ru-RU" smtClean="0"/>
            </a:br>
            <a:r>
              <a:rPr lang="ru-RU" smtClean="0"/>
              <a:t>шрифт </a:t>
            </a:r>
            <a:r>
              <a:rPr lang="en-US" smtClean="0"/>
              <a:t>Arial</a:t>
            </a:r>
            <a:r>
              <a:rPr lang="ru-RU" smtClean="0"/>
              <a:t> (20</a:t>
            </a:r>
            <a:r>
              <a:rPr lang="en-US" smtClean="0"/>
              <a:t> pt)</a:t>
            </a: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699296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0788" y="765175"/>
            <a:ext cx="45339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946" tIns="76946" rIns="76946" bIns="769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 презентации</a:t>
            </a:r>
            <a:br>
              <a:rPr lang="ru-RU" smtClean="0"/>
            </a:br>
            <a:r>
              <a:rPr lang="ru-RU" smtClean="0"/>
              <a:t>шрифт </a:t>
            </a:r>
            <a:r>
              <a:rPr lang="en-US" smtClean="0"/>
              <a:t>Europe</a:t>
            </a:r>
            <a:r>
              <a:rPr lang="ru-RU" smtClean="0"/>
              <a:t> (20</a:t>
            </a:r>
            <a:r>
              <a:rPr lang="en-US" smtClean="0"/>
              <a:t> pt)</a:t>
            </a:r>
            <a:endParaRPr 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37400" y="6524625"/>
            <a:ext cx="26241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22" tIns="48861" rIns="97722" bIns="48861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Europe" pitchFamily="2" charset="0"/>
                <a:cs typeface="+mn-cs"/>
              </a:defRPr>
            </a:lvl1pPr>
          </a:lstStyle>
          <a:p>
            <a:pPr>
              <a:defRPr/>
            </a:pPr>
            <a:fld id="{03A4FCAC-6269-458F-B058-17568716A1EE}" type="datetime1">
              <a:rPr lang="ru-RU">
                <a:solidFill>
                  <a:srgbClr val="FFFFFF"/>
                </a:solidFill>
              </a:rPr>
              <a:pPr>
                <a:defRPr/>
              </a:pPr>
              <a:t>01.02.2019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68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hf hdr="0" ftr="0"/>
  <p:txStyles>
    <p:titleStyle>
      <a:lvl1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+mj-lt"/>
          <a:ea typeface="+mj-ea"/>
          <a:cs typeface="+mj-cs"/>
        </a:defRPr>
      </a:lvl1pPr>
      <a:lvl2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2pPr>
      <a:lvl3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3pPr>
      <a:lvl4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4pPr>
      <a:lvl5pPr algn="l" defTabSz="977900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5pPr>
      <a:lvl6pPr marL="4572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6pPr>
      <a:lvl7pPr marL="9144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7pPr>
      <a:lvl8pPr marL="13716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8pPr>
      <a:lvl9pPr marL="1828800" algn="l" defTabSz="977900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Europe" pitchFamily="50" charset="-52"/>
        </a:defRPr>
      </a:lvl9pPr>
    </p:titleStyle>
    <p:bodyStyle>
      <a:lvl1pPr marL="366713" indent="-366713" algn="l" defTabSz="977900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93750" indent="-304800" algn="l" defTabSz="977900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20788" indent="-242888" algn="l" defTabSz="977900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09738" indent="-244475" algn="l" defTabSz="977900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98688" indent="-244475" algn="l" defTabSz="977900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558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1130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702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027488" indent="-244475" algn="l" defTabSz="977900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0392" y="765175"/>
            <a:ext cx="453509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Заголовок презентации</a:t>
            </a:r>
            <a:br>
              <a:rPr lang="ru-RU" altLang="ru-RU" smtClean="0"/>
            </a:br>
            <a:r>
              <a:rPr lang="ru-RU" altLang="ru-RU" smtClean="0"/>
              <a:t>шрифт </a:t>
            </a:r>
            <a:r>
              <a:rPr lang="en-US" altLang="ru-RU" smtClean="0"/>
              <a:t>Arial</a:t>
            </a:r>
            <a:r>
              <a:rPr lang="ru-RU" altLang="ru-RU" smtClean="0"/>
              <a:t> (20</a:t>
            </a:r>
            <a:r>
              <a:rPr lang="en-US" altLang="ru-RU" smtClean="0"/>
              <a:t> pt)</a:t>
            </a:r>
            <a:endParaRPr lang="ru-RU" altLang="ru-RU" smtClean="0"/>
          </a:p>
        </p:txBody>
      </p:sp>
      <p:sp>
        <p:nvSpPr>
          <p:cNvPr id="76288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50138" y="6381751"/>
            <a:ext cx="23114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  <a:cs typeface="+mn-cs"/>
              </a:rPr>
              <a:t>Дата и 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val="1492425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55964" y="24425"/>
            <a:ext cx="9433540" cy="956303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>
                <a:solidFill>
                  <a:schemeClr val="tx1"/>
                </a:solidFill>
                <a:latin typeface="Europe" pitchFamily="2" charset="0"/>
              </a:rPr>
              <a:t>УЧЕБНЫЙ ЦЕНТР </a:t>
            </a:r>
            <a:r>
              <a:rPr lang="en-US" sz="2400" dirty="0">
                <a:solidFill>
                  <a:schemeClr val="tx1"/>
                </a:solidFill>
                <a:latin typeface="Europe" pitchFamily="2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Europe" pitchFamily="2" charset="0"/>
              </a:rPr>
            </a:br>
            <a:r>
              <a:rPr lang="ru-RU" sz="2400" dirty="0">
                <a:solidFill>
                  <a:schemeClr val="tx1"/>
                </a:solidFill>
                <a:latin typeface="Europe" pitchFamily="2" charset="0"/>
              </a:rPr>
              <a:t>ПАО «САРАТОВНЕФТЕПРОДУКТ»</a:t>
            </a:r>
          </a:p>
        </p:txBody>
      </p:sp>
      <p:pic>
        <p:nvPicPr>
          <p:cNvPr id="2" name="Picture 2" descr="W:\SCAN\Учебный центр\Учебный центр\2018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84" y="1484784"/>
            <a:ext cx="7608262" cy="298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96191" y="4941168"/>
            <a:ext cx="9433048" cy="102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eaLnBrk="0" hangingPunct="0">
              <a:defRPr sz="180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  <a:lvl2pPr eaLnBrk="0" hangingPunct="0">
              <a:defRPr>
                <a:solidFill>
                  <a:srgbClr val="3D464A"/>
                </a:solidFill>
                <a:latin typeface="Europe" pitchFamily="2" charset="0"/>
              </a:defRPr>
            </a:lvl2pPr>
            <a:lvl3pPr eaLnBrk="0" hangingPunct="0">
              <a:defRPr>
                <a:solidFill>
                  <a:srgbClr val="3D464A"/>
                </a:solidFill>
                <a:latin typeface="Europe" pitchFamily="2" charset="0"/>
              </a:defRPr>
            </a:lvl3pPr>
            <a:lvl4pPr eaLnBrk="0" hangingPunct="0">
              <a:defRPr>
                <a:solidFill>
                  <a:srgbClr val="3D464A"/>
                </a:solidFill>
                <a:latin typeface="Europe" pitchFamily="2" charset="0"/>
              </a:defRPr>
            </a:lvl4pPr>
            <a:lvl5pPr eaLnBrk="0" hangingPunct="0">
              <a:defRPr>
                <a:solidFill>
                  <a:srgbClr val="3D464A"/>
                </a:solidFill>
                <a:latin typeface="Europe" pitchFamily="2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9pPr>
          </a:lstStyle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МАТЕРИАЛЬНО-ТЕХНИЧЕСКАЯ БАЗА</a:t>
            </a:r>
          </a:p>
        </p:txBody>
      </p:sp>
    </p:spTree>
    <p:extLst>
      <p:ext uri="{BB962C8B-B14F-4D97-AF65-F5344CB8AC3E}">
        <p14:creationId xmlns:p14="http://schemas.microsoft.com/office/powerpoint/2010/main" val="396319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829" y="188640"/>
            <a:ext cx="8388350" cy="596900"/>
          </a:xfrm>
        </p:spPr>
        <p:txBody>
          <a:bodyPr/>
          <a:lstStyle/>
          <a:p>
            <a:pPr algn="ctr"/>
            <a:r>
              <a:rPr lang="ru-RU" dirty="0">
                <a:latin typeface="Europe" pitchFamily="2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Europe" pitchFamily="2" charset="0"/>
              </a:rPr>
              <a:t>ПРОФЕССИОНАЛЬНОЕ ОБУЧЕНИЕ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88760" y="3356992"/>
            <a:ext cx="3744416" cy="2448272"/>
          </a:xfrm>
          <a:ln>
            <a:solidFill>
              <a:srgbClr val="FFD24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ru-RU" sz="16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ТЕХНИЧЕСКИЙ БЛОК</a:t>
            </a:r>
            <a:endParaRPr lang="ru-RU" sz="18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Безопасность на АЗК/АЗС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Устройство АЗК/АЗС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Метрология и прием топлива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Кассовые </a:t>
            </a:r>
            <a:r>
              <a:rPr lang="ru-RU" sz="2000" dirty="0" smtClean="0">
                <a:solidFill>
                  <a:schemeClr val="tx1"/>
                </a:solidFill>
              </a:rPr>
              <a:t>дисциплины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13322" y="3356992"/>
            <a:ext cx="3672408" cy="2448272"/>
          </a:xfrm>
          <a:ln>
            <a:solidFill>
              <a:srgbClr val="FFD24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ru-RU" sz="16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БЛОК ОБСЛУЖИВАНИЯ</a:t>
            </a:r>
            <a:endParaRPr lang="ru-RU" sz="1800" b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Сервисное обслуживание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Стандарты работы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Работа с трудным клиентом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Промо на АЗК/АЗС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chemeClr val="tx1"/>
                </a:solidFill>
              </a:rPr>
              <a:t>Мерчендайзинг</a:t>
            </a:r>
            <a:endParaRPr lang="ru-RU" sz="20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6367DC-A72E-404B-B996-9A4CEB3D18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24608" y="1628800"/>
            <a:ext cx="7200800" cy="894928"/>
          </a:xfrm>
          <a:prstGeom prst="roundRect">
            <a:avLst/>
          </a:prstGeom>
          <a:solidFill>
            <a:srgbClr val="FFD2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Europe" pitchFamily="2" charset="0"/>
              </a:rPr>
              <a:t>ОПЕРАТОР ЗАПРАВОЧНЫХ СТАНЦИЙ</a:t>
            </a:r>
          </a:p>
        </p:txBody>
      </p:sp>
      <p:sp>
        <p:nvSpPr>
          <p:cNvPr id="17" name="Стрелка вниз 16"/>
          <p:cNvSpPr/>
          <p:nvPr/>
        </p:nvSpPr>
        <p:spPr>
          <a:xfrm>
            <a:off x="2648744" y="2669668"/>
            <a:ext cx="484632" cy="637879"/>
          </a:xfrm>
          <a:prstGeom prst="downArrow">
            <a:avLst/>
          </a:prstGeom>
          <a:solidFill>
            <a:srgbClr val="FFD2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6897216" y="2666049"/>
            <a:ext cx="484632" cy="637879"/>
          </a:xfrm>
          <a:prstGeom prst="downArrow">
            <a:avLst/>
          </a:prstGeom>
          <a:solidFill>
            <a:srgbClr val="FFD2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6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9411" y="188640"/>
            <a:ext cx="8388350" cy="5969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ОСНОВНЫЕ СВЕДЕНИЯ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68532" y="1177647"/>
            <a:ext cx="8712968" cy="1764199"/>
          </a:xfrm>
        </p:spPr>
        <p:txBody>
          <a:bodyPr>
            <a:no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Общая площадь Учебного центра -178 </a:t>
            </a:r>
            <a:r>
              <a:rPr lang="ru-RU" sz="2400" dirty="0" err="1" smtClean="0">
                <a:solidFill>
                  <a:schemeClr val="tx1"/>
                </a:solidFill>
              </a:rPr>
              <a:t>кв.м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Учебная аудитория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Учебная площадка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Комната приема пищи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6367DC-A72E-404B-B996-9A4CEB3D18F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63491" name="Picture 3" descr="C:\Users\simakarycheva\Desktop\Фото уч.кл\IMG_79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3140968"/>
            <a:ext cx="4464016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2" name="Picture 4" descr="C:\Users\simakarycheva\Desktop\Фото уч.кл\IMG_79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016" y="3140968"/>
            <a:ext cx="4536504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83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9121574" y="6453336"/>
            <a:ext cx="289126" cy="268139"/>
          </a:xfrm>
        </p:spPr>
        <p:txBody>
          <a:bodyPr/>
          <a:lstStyle/>
          <a:p>
            <a:pPr>
              <a:defRPr/>
            </a:pPr>
            <a:fld id="{D59241FC-620E-4B9F-AC82-898CE14FC3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36576" y="34550"/>
            <a:ext cx="7416824" cy="9087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Europe" pitchFamily="2" charset="0"/>
              </a:rPr>
              <a:t>САНИТАРНО-ТЕХНИЧЕСКИЕ УСЛОВИЯ</a:t>
            </a:r>
            <a:endParaRPr lang="ru-RU" sz="2400" dirty="0">
              <a:solidFill>
                <a:prstClr val="black"/>
              </a:solidFill>
              <a:latin typeface="Europe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6"/>
          <a:stretch/>
        </p:blipFill>
        <p:spPr bwMode="auto">
          <a:xfrm>
            <a:off x="920552" y="3861042"/>
            <a:ext cx="4011444" cy="2606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simakarycheva\Desktop\Фото уч.кл\IMG_79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232" y="1196752"/>
            <a:ext cx="2241569" cy="249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imakarycheva\Desktop\Фото уч.кл\DSC022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48" y="1196752"/>
            <a:ext cx="2376268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W:\SCAN\Учебный центр\Учебный центр\Новая папка\IMG_20151209_1114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912" y="1204257"/>
            <a:ext cx="2014863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W:\SCAN\Учебный центр\Учебный центр\2018\IMG_79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01" y="3875520"/>
            <a:ext cx="3888000" cy="2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34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9241FC-620E-4B9F-AC82-898CE14FC30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64514" name="Picture 2" descr="C:\Users\simakarycheva\Desktop\Фото уч.кл\IMG_20151217_1504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1484784"/>
            <a:ext cx="2785508" cy="48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5" name="Picture 3" descr="C:\Users\simakarycheva\Desktop\Фото уч.кл\IMG_79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004" y="1500672"/>
            <a:ext cx="6588000" cy="480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2520" y="21630"/>
            <a:ext cx="8280920" cy="9087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Europe" pitchFamily="2" charset="0"/>
              </a:rPr>
              <a:t>      </a:t>
            </a:r>
            <a:r>
              <a:rPr lang="ru-RU" sz="2400" dirty="0" smtClean="0">
                <a:latin typeface="Europe" pitchFamily="2" charset="0"/>
              </a:rPr>
              <a:t>МЕТОДИЧЕСКОЕ И ТЕХНИЧЕСКОЕ ОСНАЩЕНИЕ</a:t>
            </a:r>
            <a:endParaRPr lang="ru-RU" sz="2400" dirty="0">
              <a:latin typeface="Europ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80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7113240" y="6381328"/>
            <a:ext cx="2311400" cy="365125"/>
          </a:xfrm>
        </p:spPr>
        <p:txBody>
          <a:bodyPr/>
          <a:lstStyle/>
          <a:p>
            <a:pPr>
              <a:defRPr/>
            </a:pPr>
            <a:fld id="{D59241FC-620E-4B9F-AC82-898CE14FC30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2050" name="Picture 2" descr="C:\Users\EAPerekotina\Desktop\e8edb42c-3e49-4beb-9d01-9bf482b391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016" y="4305087"/>
            <a:ext cx="3120000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APerekotina\Desktop\6944694d-9517-4816-9638-767dbdcde2d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122" y="1107932"/>
            <a:ext cx="216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2480" y="116632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Europe" pitchFamily="2" charset="0"/>
              </a:rPr>
              <a:t>УЧЕБНО-МЕТОДИЧЕСКОЕ И БИБЛИОТЕЧНОЕ ОСНАЩЕНИЕ</a:t>
            </a:r>
            <a:endParaRPr lang="ru-RU" sz="2400" dirty="0">
              <a:latin typeface="Europe" pitchFamily="2" charset="0"/>
            </a:endParaRPr>
          </a:p>
        </p:txBody>
      </p:sp>
      <p:pic>
        <p:nvPicPr>
          <p:cNvPr id="2" name="Picture 2" descr="C:\Users\EAPerekotina\AppData\Local\Microsoft\Windows\Temporary Internet Files\Content.Outlook\CARBOLTU\deb4af78-7d49-41f7-a0a2-9e929854e26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016" y="1107932"/>
            <a:ext cx="216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EAPerekotina\AppData\Local\Microsoft\Windows\Temporary Internet Files\Content.Outlook\CARBOLTU\IMG_178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76" y="4305087"/>
            <a:ext cx="2946093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9241FC-620E-4B9F-AC82-898CE14FC30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66562" name="Picture 2" descr="C:\Users\simakarycheva\Desktop\Фото уч.кл\IMG_79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3" y="1988840"/>
            <a:ext cx="4694888" cy="345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3" name="Picture 3" descr="W:\SCAN\Учебный центр\Учебный центр\2018\IMG_88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168" y="1988840"/>
            <a:ext cx="4671360" cy="345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7204" y="470992"/>
            <a:ext cx="7614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Europe" pitchFamily="2" charset="0"/>
              </a:rPr>
              <a:t>УЧЕБНАЯ АУДИТОРИЯ</a:t>
            </a:r>
            <a:endParaRPr lang="ru-RU" sz="2400" dirty="0">
              <a:latin typeface="Europ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7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536" y="188640"/>
            <a:ext cx="8388747" cy="59744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УЧЕБНАЯ ПЛОЩАДКА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1EFF20-9F65-4795-92B7-B2A74530243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71682" name="Picture 2" descr="C:\Users\simakarycheva\Desktop\Фото уч.кл\IMG_20151223_1501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85" y="1727531"/>
            <a:ext cx="3204000" cy="167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1" t="13836" r="13315" b="21423"/>
          <a:stretch/>
        </p:blipFill>
        <p:spPr bwMode="auto">
          <a:xfrm>
            <a:off x="1134586" y="3843982"/>
            <a:ext cx="3204000" cy="1729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" t="27994" r="23064" b="19976"/>
          <a:stretch/>
        </p:blipFill>
        <p:spPr bwMode="auto">
          <a:xfrm>
            <a:off x="5070456" y="3843982"/>
            <a:ext cx="3672000" cy="1729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5"/>
          <a:srcRect l="19687" t="31299" r="18917" b="26772"/>
          <a:stretch/>
        </p:blipFill>
        <p:spPr bwMode="auto">
          <a:xfrm>
            <a:off x="5064386" y="1727531"/>
            <a:ext cx="3649980" cy="16746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3039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SGnvvnRE6AOYWVF3EM7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hvxYSkVHkWXTq.iBSzym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mHB2eZsEeKNs0eg1Yly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внутренни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итульный слайд 2">
  <a:themeElements>
    <a:clrScheme name="титульный слайд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итульный слайд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итульный слайд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итульный слайд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итульный слайд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итульный слайд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итульный слайд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итульный слайд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тульный слайд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тульный слайд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тульный слайд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тульный слайд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тульный слайд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тульный слайд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hablon_europe">
  <a:themeElements>
    <a:clrScheme name="prezent_shablon_Europ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zent_shablon_Europe">
      <a:majorFont>
        <a:latin typeface="Europe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77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77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zent_shablon_Euro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_shablon_Europ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_shablon_Europ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итульный слайд 5">
  <a:themeElements>
    <a:clrScheme name="титульный слайд 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итульный слайд 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итульный слайд 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итульный слайд 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итульный слайд 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итульный слайд 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итульный слайд 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итульный слайд 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тульный слайд 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тульный слайд 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тульный слайд 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тульный слайд 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тульный слайд 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тульный слайд 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Shablon_europe</Template>
  <TotalTime>1446</TotalTime>
  <Words>72</Words>
  <Application>Microsoft Office PowerPoint</Application>
  <PresentationFormat>Лист A4 (210x297 мм)</PresentationFormat>
  <Paragraphs>34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внутренний слайд</vt:lpstr>
      <vt:lpstr>титульный слайд 2</vt:lpstr>
      <vt:lpstr>Shablon_europe</vt:lpstr>
      <vt:lpstr>титульный слайд 5</vt:lpstr>
      <vt:lpstr>think-cell Slide</vt:lpstr>
      <vt:lpstr> УЧЕБНЫЙ ЦЕНТР  ПАО «САРАТОВНЕФТЕПРОДУКТ»</vt:lpstr>
      <vt:lpstr> ПРОФЕССИОНАЛЬНОЕ ОБУЧЕНИЕ</vt:lpstr>
      <vt:lpstr>ОСНОВНЫЕ СВЕДЕНИЯ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УЧЕБНАЯ ПЛОЩАДКА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 шрифт Europe 20 pt</dc:title>
  <dc:creator>vircat</dc:creator>
  <cp:lastModifiedBy>Staff</cp:lastModifiedBy>
  <cp:revision>165</cp:revision>
  <dcterms:created xsi:type="dcterms:W3CDTF">2012-04-25T13:09:23Z</dcterms:created>
  <dcterms:modified xsi:type="dcterms:W3CDTF">2019-02-01T06:04:25Z</dcterms:modified>
</cp:coreProperties>
</file>